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70" r:id="rId2"/>
    <p:sldId id="259" r:id="rId3"/>
    <p:sldId id="273" r:id="rId4"/>
    <p:sldId id="271" r:id="rId5"/>
    <p:sldId id="274" r:id="rId6"/>
    <p:sldId id="272" r:id="rId7"/>
    <p:sldId id="275" r:id="rId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4161A9"/>
    <a:srgbClr val="FFFFFF"/>
    <a:srgbClr val="F8F8F8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7483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gnuplot/files/gnuplot/4.4.3/gp443win32.zip/download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ie.ntu.edu.tw/~cjlin/libsvmtools/datasets/" TargetMode="External"/><Relationship Id="rId4" Type="http://schemas.openxmlformats.org/officeDocument/2006/relationships/hyperlink" Target="http://python.org/download/releases/2.7.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ml/weka/index_datasets.html" TargetMode="External"/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pencv.willowgarage.com/wik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 smtClean="0">
                <a:effectLst/>
              </a:rPr>
              <a:t>Aula 17 – Bibliotecas e Ferramentas para Aprendizado de Máquina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LibSVM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err="1" smtClean="0"/>
              <a:t>LibSVM</a:t>
            </a:r>
            <a:r>
              <a:rPr lang="pt-BR" sz="2400" b="1" dirty="0" smtClean="0"/>
              <a:t>:</a:t>
            </a:r>
            <a:endParaRPr lang="pt-BR" sz="2400" b="1" dirty="0"/>
          </a:p>
          <a:p>
            <a:pPr lvl="1"/>
            <a:r>
              <a:rPr lang="pt-BR" sz="2000" dirty="0" smtClean="0">
                <a:hlinkClick r:id="rId2"/>
              </a:rPr>
              <a:t>http</a:t>
            </a:r>
            <a:r>
              <a:rPr lang="pt-BR" sz="2000" dirty="0">
                <a:hlinkClick r:id="rId2"/>
              </a:rPr>
              <a:t>://www.csie.ntu.edu.tw/~cjlin/libsvm</a:t>
            </a:r>
            <a:r>
              <a:rPr lang="pt-BR" sz="2000" dirty="0" smtClean="0">
                <a:hlinkClick r:id="rId2"/>
              </a:rPr>
              <a:t>/</a:t>
            </a:r>
            <a:r>
              <a:rPr lang="pt-BR" sz="2000" dirty="0" smtClean="0"/>
              <a:t> </a:t>
            </a:r>
          </a:p>
          <a:p>
            <a:endParaRPr lang="pt-BR" sz="1600" dirty="0" smtClean="0"/>
          </a:p>
          <a:p>
            <a:r>
              <a:rPr lang="pt-BR" sz="2400" b="1" dirty="0" err="1" smtClean="0"/>
              <a:t>GNUPlot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sourceforge.net/projects/gnuplot/files/gnuplot/4.4.3/gp443win32.zip/download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endParaRPr lang="pt-BR" sz="1600" dirty="0" smtClean="0"/>
          </a:p>
          <a:p>
            <a:r>
              <a:rPr lang="pt-BR" sz="2400" b="1" dirty="0" smtClean="0"/>
              <a:t>Python:</a:t>
            </a:r>
            <a:endParaRPr lang="pt-BR" sz="2400" b="1" dirty="0"/>
          </a:p>
          <a:p>
            <a:pPr lvl="1"/>
            <a:r>
              <a:rPr lang="pt-BR" sz="2000" dirty="0">
                <a:hlinkClick r:id="rId4"/>
              </a:rPr>
              <a:t>http://python.org/download/releases/2.7.2</a:t>
            </a:r>
            <a:r>
              <a:rPr lang="pt-BR" sz="2000" dirty="0" smtClean="0">
                <a:hlinkClick r:id="rId4"/>
              </a:rPr>
              <a:t>/</a:t>
            </a:r>
            <a:r>
              <a:rPr lang="pt-BR" sz="2000" dirty="0" smtClean="0"/>
              <a:t> </a:t>
            </a:r>
          </a:p>
          <a:p>
            <a:endParaRPr lang="pt-BR" sz="1600" dirty="0"/>
          </a:p>
          <a:p>
            <a:r>
              <a:rPr lang="pt-BR" sz="2400" b="1" dirty="0" smtClean="0"/>
              <a:t>Exemplos de </a:t>
            </a:r>
            <a:r>
              <a:rPr lang="pt-BR" sz="2400" b="1" dirty="0" err="1" smtClean="0"/>
              <a:t>Datasets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5"/>
              </a:rPr>
              <a:t>http://www.csie.ntu.edu.tw/~cjlin/libsvmtools/datasets</a:t>
            </a:r>
            <a:r>
              <a:rPr lang="pt-BR" sz="2000" dirty="0" smtClean="0">
                <a:hlinkClick r:id="rId5"/>
              </a:rPr>
              <a:t>/</a:t>
            </a:r>
            <a:r>
              <a:rPr lang="pt-BR" sz="2000" dirty="0" smtClean="0"/>
              <a:t> </a:t>
            </a:r>
          </a:p>
          <a:p>
            <a:pPr marL="0" indent="0"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Instalação;</a:t>
            </a:r>
          </a:p>
          <a:p>
            <a:endParaRPr lang="pt-BR" sz="2400" dirty="0" smtClean="0"/>
          </a:p>
          <a:p>
            <a:r>
              <a:rPr lang="pt-BR" sz="2400" dirty="0" smtClean="0"/>
              <a:t>Criando um </a:t>
            </a:r>
            <a:r>
              <a:rPr lang="pt-BR" sz="2400" dirty="0" err="1" smtClean="0"/>
              <a:t>Dataset</a:t>
            </a:r>
            <a:r>
              <a:rPr lang="pt-BR" sz="2400" dirty="0" smtClean="0"/>
              <a:t>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Treinamento e Teste;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Analise dos Resultados;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639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err="1" smtClean="0"/>
              <a:t>Weka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http://www.cs.waikato.ac.nz/ml/weka</a:t>
            </a:r>
            <a:r>
              <a:rPr lang="pt-BR" sz="2000" dirty="0" smtClean="0">
                <a:hlinkClick r:id="rId2"/>
              </a:rPr>
              <a:t>/</a:t>
            </a:r>
            <a:r>
              <a:rPr lang="pt-BR" sz="2000" dirty="0" smtClean="0"/>
              <a:t> 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r>
              <a:rPr lang="pt-BR" sz="2400" b="1" dirty="0" smtClean="0"/>
              <a:t>Exemplos de </a:t>
            </a:r>
            <a:r>
              <a:rPr lang="pt-BR" sz="2400" b="1" dirty="0" err="1" smtClean="0"/>
              <a:t>Datasets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 smtClean="0"/>
              <a:t>“C</a:t>
            </a:r>
            <a:r>
              <a:rPr lang="pt-BR" sz="2000" dirty="0"/>
              <a:t>:\</a:t>
            </a:r>
            <a:r>
              <a:rPr lang="pt-BR" sz="2000" dirty="0" err="1"/>
              <a:t>Program</a:t>
            </a:r>
            <a:r>
              <a:rPr lang="pt-BR" sz="2000" dirty="0"/>
              <a:t> </a:t>
            </a:r>
            <a:r>
              <a:rPr lang="pt-BR" sz="2000" dirty="0" smtClean="0"/>
              <a:t>Files\Weka-3-6\data\”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www.cs.waikato.ac.nz/ml/weka/index_datasets.html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2130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Instalação;</a:t>
            </a:r>
          </a:p>
          <a:p>
            <a:endParaRPr lang="pt-BR" sz="2400" dirty="0" smtClean="0"/>
          </a:p>
          <a:p>
            <a:r>
              <a:rPr lang="pt-BR" sz="2400" dirty="0" smtClean="0"/>
              <a:t>Criando um </a:t>
            </a:r>
            <a:r>
              <a:rPr lang="pt-BR" sz="2400" dirty="0" err="1" smtClean="0"/>
              <a:t>Dataset</a:t>
            </a:r>
            <a:r>
              <a:rPr lang="pt-BR" sz="2400" dirty="0" smtClean="0"/>
              <a:t>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Seleção do Algoritmo de Aprendizado;</a:t>
            </a:r>
          </a:p>
          <a:p>
            <a:endParaRPr lang="pt-BR" sz="2400" dirty="0"/>
          </a:p>
          <a:p>
            <a:r>
              <a:rPr lang="pt-BR" sz="2400" dirty="0" smtClean="0"/>
              <a:t>Treinamento e Teste;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Analise dos Resultados;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116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OpenCV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err="1" smtClean="0"/>
              <a:t>OpenCV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http://opencv.willowgarage.com/wiki</a:t>
            </a:r>
            <a:r>
              <a:rPr lang="pt-BR" sz="2000" dirty="0" smtClean="0">
                <a:hlinkClick r:id="rId2"/>
              </a:rPr>
              <a:t>/</a:t>
            </a:r>
            <a:endParaRPr lang="pt-BR" sz="2000" dirty="0" smtClean="0"/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Livros:</a:t>
            </a:r>
          </a:p>
          <a:p>
            <a:pPr lvl="1"/>
            <a:r>
              <a:rPr lang="en-US" sz="2000" dirty="0"/>
              <a:t>Gary </a:t>
            </a:r>
            <a:r>
              <a:rPr lang="en-US" sz="2000" dirty="0" err="1"/>
              <a:t>Bradski</a:t>
            </a:r>
            <a:r>
              <a:rPr lang="en-US" sz="2000" dirty="0"/>
              <a:t>, Adrian </a:t>
            </a:r>
            <a:r>
              <a:rPr lang="en-US" sz="2000" dirty="0" err="1"/>
              <a:t>Kaehler</a:t>
            </a:r>
            <a:r>
              <a:rPr lang="en-US" sz="2000" dirty="0"/>
              <a:t>. </a:t>
            </a:r>
            <a:r>
              <a:rPr lang="en-US" sz="2000" b="1" dirty="0" smtClean="0"/>
              <a:t>Learning </a:t>
            </a:r>
            <a:r>
              <a:rPr lang="en-US" sz="2000" b="1" dirty="0" err="1"/>
              <a:t>OpenCV</a:t>
            </a:r>
            <a:r>
              <a:rPr lang="en-US" sz="2000" b="1" dirty="0"/>
              <a:t>: Computer Vision with the </a:t>
            </a:r>
            <a:r>
              <a:rPr lang="en-US" sz="2000" b="1" dirty="0" err="1"/>
              <a:t>OpenCV</a:t>
            </a:r>
            <a:r>
              <a:rPr lang="en-US" sz="2000" b="1" dirty="0"/>
              <a:t> </a:t>
            </a:r>
            <a:r>
              <a:rPr lang="en-US" sz="2000" b="1" dirty="0" smtClean="0"/>
              <a:t>Library</a:t>
            </a:r>
            <a:r>
              <a:rPr lang="en-US" sz="2000" dirty="0" smtClean="0"/>
              <a:t>. 2008.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Robert </a:t>
            </a:r>
            <a:r>
              <a:rPr lang="en-US" sz="2000" dirty="0" err="1" smtClean="0"/>
              <a:t>Laganière</a:t>
            </a:r>
            <a:r>
              <a:rPr lang="en-US" sz="2000" dirty="0" smtClean="0"/>
              <a:t>. </a:t>
            </a:r>
            <a:r>
              <a:rPr lang="en-US" sz="2000" b="1" dirty="0" err="1" smtClean="0"/>
              <a:t>OpenCV</a:t>
            </a:r>
            <a:r>
              <a:rPr lang="en-US" sz="2000" b="1" dirty="0" smtClean="0"/>
              <a:t> </a:t>
            </a:r>
            <a:r>
              <a:rPr lang="en-US" sz="2000" b="1" dirty="0"/>
              <a:t>2 Computer Vision Application Programming </a:t>
            </a:r>
            <a:r>
              <a:rPr lang="en-US" sz="2000" b="1" dirty="0" smtClean="0"/>
              <a:t>Cookbook. </a:t>
            </a:r>
            <a:r>
              <a:rPr lang="en-US" sz="2000" dirty="0" smtClean="0"/>
              <a:t>2011.</a:t>
            </a:r>
            <a:endParaRPr lang="en-US" sz="20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2775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OpenCV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Instalação;</a:t>
            </a:r>
          </a:p>
          <a:p>
            <a:endParaRPr lang="pt-BR" sz="2400" dirty="0" smtClean="0"/>
          </a:p>
          <a:p>
            <a:r>
              <a:rPr lang="pt-BR" sz="2400" dirty="0" smtClean="0"/>
              <a:t>Configuração do Visual Studio;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Comandos Básicos;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0895184"/>
      </p:ext>
    </p:extLst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15703</TotalTime>
  <Words>159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445TGp_tech_dark_ani</vt:lpstr>
      <vt:lpstr>INF 1771 – Inteligência Artificial</vt:lpstr>
      <vt:lpstr>LibSVM</vt:lpstr>
      <vt:lpstr>LibSVM</vt:lpstr>
      <vt:lpstr>Weka</vt:lpstr>
      <vt:lpstr>Weka</vt:lpstr>
      <vt:lpstr>OpenCV</vt:lpstr>
      <vt:lpstr>OpenCV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Bibliotecas e Ferramentas para Aprendizado de Máquina</dc:title>
  <dc:creator>Edirlei E. Soares de Lima</dc:creator>
  <cp:lastModifiedBy>Edirlei Soares de Lima</cp:lastModifiedBy>
  <cp:revision>1389</cp:revision>
  <dcterms:created xsi:type="dcterms:W3CDTF">2008-12-04T05:04:49Z</dcterms:created>
  <dcterms:modified xsi:type="dcterms:W3CDTF">2011-11-15T22:30:49Z</dcterms:modified>
</cp:coreProperties>
</file>